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6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4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812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3513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64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728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899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220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6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498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0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0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8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215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68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1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1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56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65CDE9-D658-4242-B9F6-D8E349650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0393" y="1450069"/>
            <a:ext cx="6522953" cy="1241822"/>
          </a:xfrm>
        </p:spPr>
        <p:txBody>
          <a:bodyPr>
            <a:normAutofit/>
          </a:bodyPr>
          <a:lstStyle/>
          <a:p>
            <a:r>
              <a:rPr lang="ja-JP" altLang="en-US" sz="2100" dirty="0">
                <a:latin typeface="ヒラギノ角ゴ Pro W3"/>
              </a:rPr>
              <a:t>来場者のみなさまへ</a:t>
            </a:r>
            <a:br>
              <a:rPr lang="en-US" altLang="ja-JP" sz="2100" dirty="0">
                <a:latin typeface="ヒラギノ角ゴ Pro W3"/>
              </a:rPr>
            </a:br>
            <a:r>
              <a:rPr lang="ja-JP" altLang="en-US" sz="2100" dirty="0">
                <a:latin typeface="ヒラギノ角ゴ Pro W3"/>
              </a:rPr>
              <a:t>この会場で新型コロナウイルスの感染者が発生した場合，</a:t>
            </a:r>
            <a:br>
              <a:rPr lang="en-US" altLang="ja-JP" sz="2100" dirty="0">
                <a:latin typeface="ヒラギノ角ゴ Pro W3"/>
              </a:rPr>
            </a:br>
            <a:r>
              <a:rPr lang="ja-JP" altLang="en-US" sz="2100" dirty="0">
                <a:latin typeface="ヒラギノ角ゴ Pro W3"/>
              </a:rPr>
              <a:t>メールでお知らせを受け取ることができます。</a:t>
            </a:r>
            <a:endParaRPr lang="ja-JP" altLang="en-US" sz="21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0A92C7-3471-411F-9DF9-C61BF6DE71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9505" y="3911126"/>
            <a:ext cx="6593681" cy="732513"/>
          </a:xfrm>
        </p:spPr>
        <p:txBody>
          <a:bodyPr>
            <a:normAutofit/>
          </a:bodyPr>
          <a:lstStyle/>
          <a:p>
            <a:r>
              <a:rPr lang="ja-JP" altLang="en-US" sz="2400" dirty="0">
                <a:solidFill>
                  <a:schemeClr val="tx1"/>
                </a:solidFill>
              </a:rPr>
              <a:t>Ｑ</a:t>
            </a:r>
            <a:r>
              <a:rPr lang="en-US" altLang="ja-JP" sz="2400" dirty="0">
                <a:solidFill>
                  <a:schemeClr val="tx1"/>
                </a:solidFill>
              </a:rPr>
              <a:t>R</a:t>
            </a:r>
            <a:r>
              <a:rPr lang="ja-JP" altLang="en-US" sz="2400" dirty="0">
                <a:solidFill>
                  <a:schemeClr val="tx1"/>
                </a:solidFill>
              </a:rPr>
              <a:t>コードから登録をお願いします。</a:t>
            </a:r>
            <a:endParaRPr lang="en-US" altLang="ja-JP" sz="2400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A1D5AE3-D505-4336-B3AE-7EA68D865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34" y="1179953"/>
            <a:ext cx="2033357" cy="2426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21B6F2D-5126-44E8-B2AA-A205CA4733DB}"/>
              </a:ext>
            </a:extLst>
          </p:cNvPr>
          <p:cNvSpPr txBox="1"/>
          <p:nvPr/>
        </p:nvSpPr>
        <p:spPr>
          <a:xfrm>
            <a:off x="2322391" y="5015516"/>
            <a:ext cx="373211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dirty="0"/>
              <a:t>牛久市中央生涯学習センター　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08865BF-76C0-4BC6-8DF0-B4806AFCB6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4789" y="3429000"/>
            <a:ext cx="2405079" cy="242691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C5F853A-4551-4470-9103-D845BB58F37E}"/>
              </a:ext>
            </a:extLst>
          </p:cNvPr>
          <p:cNvSpPr txBox="1"/>
          <p:nvPr/>
        </p:nvSpPr>
        <p:spPr>
          <a:xfrm>
            <a:off x="8004220" y="6408353"/>
            <a:ext cx="80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Ver1.1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3827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回路">
  <a:themeElements>
    <a:clrScheme name="回路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回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TM04033919[[fn=回路]]</Template>
  <TotalTime>188</TotalTime>
  <Words>43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ヒラギノ角ゴ Pro W3</vt:lpstr>
      <vt:lpstr>Arial</vt:lpstr>
      <vt:lpstr>Tw Cen MT</vt:lpstr>
      <vt:lpstr>回路</vt:lpstr>
      <vt:lpstr>来場者のみなさまへ この会場で新型コロナウイルスの感染者が発生した場合， メールでお知らせを受け取ることができます。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本日，中央生涯学習センターにて新型コロナウイルスの感染者が発生した時に，感染者と同じ日に同じ施設を利用した方はメールでお知らせを受け取ることができます。</dc:title>
  <dc:creator>新谷 昌弘</dc:creator>
  <cp:lastModifiedBy>新谷 昌弘</cp:lastModifiedBy>
  <cp:revision>7</cp:revision>
  <dcterms:created xsi:type="dcterms:W3CDTF">2020-08-06T05:00:21Z</dcterms:created>
  <dcterms:modified xsi:type="dcterms:W3CDTF">2020-08-20T04:13:59Z</dcterms:modified>
</cp:coreProperties>
</file>