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99" d="100"/>
          <a:sy n="99" d="100"/>
        </p:scale>
        <p:origin x="5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456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2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46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8463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76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548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53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88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137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24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560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7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04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45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13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75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90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687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65CDE9-D658-4242-B9F6-D8E3496509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3858" y="790425"/>
            <a:ext cx="8697270" cy="1655763"/>
          </a:xfrm>
        </p:spPr>
        <p:txBody>
          <a:bodyPr>
            <a:normAutofit/>
          </a:bodyPr>
          <a:lstStyle/>
          <a:p>
            <a:r>
              <a:rPr lang="ja-JP" altLang="en-US" sz="2800" b="0" i="0" dirty="0">
                <a:effectLst/>
                <a:latin typeface="ヒラギノ角ゴ Pro W3"/>
              </a:rPr>
              <a:t>来場者のみなさまへ</a:t>
            </a:r>
            <a:br>
              <a:rPr lang="en-US" altLang="ja-JP" sz="2800" b="0" i="0" dirty="0">
                <a:effectLst/>
                <a:latin typeface="ヒラギノ角ゴ Pro W3"/>
              </a:rPr>
            </a:br>
            <a:r>
              <a:rPr lang="ja-JP" altLang="en-US" sz="2800" b="0" i="0" dirty="0">
                <a:effectLst/>
                <a:latin typeface="ヒラギノ角ゴ Pro W3"/>
              </a:rPr>
              <a:t>この会場で新型コロナウイルスの感染者が発生した場合，</a:t>
            </a:r>
            <a:br>
              <a:rPr lang="en-US" altLang="ja-JP" sz="2800" b="0" i="0" dirty="0">
                <a:effectLst/>
                <a:latin typeface="ヒラギノ角ゴ Pro W3"/>
              </a:rPr>
            </a:br>
            <a:r>
              <a:rPr lang="ja-JP" altLang="en-US" sz="2800" b="0" i="0" dirty="0">
                <a:effectLst/>
                <a:latin typeface="ヒラギノ角ゴ Pro W3"/>
              </a:rPr>
              <a:t>メールでお知らせを受け取ることができます。</a:t>
            </a:r>
            <a:endParaRPr kumimoji="1" lang="ja-JP" altLang="en-US" sz="28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90A92C7-3471-411F-9DF9-C61BF6DE71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6006" y="4071834"/>
            <a:ext cx="8791575" cy="976684"/>
          </a:xfrm>
        </p:spPr>
        <p:txBody>
          <a:bodyPr>
            <a:normAutofit/>
          </a:bodyPr>
          <a:lstStyle/>
          <a:p>
            <a:r>
              <a:rPr kumimoji="1" lang="ja-JP" altLang="en-US" sz="3200" dirty="0">
                <a:solidFill>
                  <a:schemeClr val="tx1"/>
                </a:solidFill>
              </a:rPr>
              <a:t>Ｑ</a:t>
            </a:r>
            <a:r>
              <a:rPr kumimoji="1" lang="en-US" altLang="ja-JP" sz="3200" dirty="0">
                <a:solidFill>
                  <a:schemeClr val="tx1"/>
                </a:solidFill>
              </a:rPr>
              <a:t>R</a:t>
            </a:r>
            <a:r>
              <a:rPr kumimoji="1" lang="ja-JP" altLang="en-US" sz="3200" dirty="0">
                <a:solidFill>
                  <a:schemeClr val="tx1"/>
                </a:solidFill>
              </a:rPr>
              <a:t>コードから登録をお願いします。</a:t>
            </a:r>
            <a:endParaRPr kumimoji="1" lang="en-US" altLang="ja-JP" sz="3200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A1D5AE3-D505-4336-B3AE-7EA68D865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78" y="430270"/>
            <a:ext cx="2711143" cy="323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21B6F2D-5126-44E8-B2AA-A205CA4733DB}"/>
              </a:ext>
            </a:extLst>
          </p:cNvPr>
          <p:cNvSpPr txBox="1"/>
          <p:nvPr/>
        </p:nvSpPr>
        <p:spPr>
          <a:xfrm>
            <a:off x="3096521" y="5544355"/>
            <a:ext cx="4913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牛久市中央生涯学習センター　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D8D29CF-14D4-49AC-84EA-D77B26D6DC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9921" y="2924920"/>
            <a:ext cx="3206773" cy="3235881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969492E-0AE5-4E14-B109-878730488B0E}"/>
              </a:ext>
            </a:extLst>
          </p:cNvPr>
          <p:cNvSpPr txBox="1"/>
          <p:nvPr/>
        </p:nvSpPr>
        <p:spPr>
          <a:xfrm>
            <a:off x="10896019" y="6386840"/>
            <a:ext cx="80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Ver1.1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3827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回路">
  <a:themeElements>
    <a:clrScheme name="回路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回路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TM04033919[[fn=回路]]</Template>
  <TotalTime>152</TotalTime>
  <Words>43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ヒラギノ角ゴ Pro W3</vt:lpstr>
      <vt:lpstr>Arial</vt:lpstr>
      <vt:lpstr>Tw Cen MT</vt:lpstr>
      <vt:lpstr>回路</vt:lpstr>
      <vt:lpstr>来場者のみなさまへ この会場で新型コロナウイルスの感染者が発生した場合， メールでお知らせを受け取ることができます。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本日，中央生涯学習センターにて新型コロナウイルスの感染者が発生した時に，感染者と同じ日に同じ施設を利用した方はメールでお知らせを受け取ることができます。</dc:title>
  <dc:creator>新谷 昌弘</dc:creator>
  <cp:lastModifiedBy>新谷 昌弘</cp:lastModifiedBy>
  <cp:revision>6</cp:revision>
  <dcterms:created xsi:type="dcterms:W3CDTF">2020-08-06T05:00:21Z</dcterms:created>
  <dcterms:modified xsi:type="dcterms:W3CDTF">2020-08-20T04:17:48Z</dcterms:modified>
</cp:coreProperties>
</file>